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ppt/media/image2.jpeg" ContentType="image/jpeg"/>
  <Override PartName="/ppt/media/image3.png" ContentType="image/png"/>
  <Override PartName="/ppt/media/image4.png" ContentType="image/png"/>
  <Override PartName="/ppt/media/image6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06160" y="66240"/>
            <a:ext cx="9067320" cy="51120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Loser on Loser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540000" y="644400"/>
            <a:ext cx="9176400" cy="462816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Loser on loser play is a type of declarer play in  bridge, usually in trump contracts, where the declarer discards a loser card (the one that is bound to be given up anyway) in a side suit on an opponent's winner, instead of ruffing.  Functionally this substitutes one loser for another.  If there is a real danger of being over-ruffed should you ruff consider this loser on loser play instead. It should not be confused with a hold up play in no trumps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540000" y="2493720"/>
            <a:ext cx="8816400" cy="146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720000" y="174240"/>
            <a:ext cx="9177120" cy="55368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Loser on Loser Play</a:t>
            </a:r>
            <a:endParaRPr b="0" lang="en-US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721440" y="926640"/>
            <a:ext cx="8637120" cy="437616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Using a loser on loser play , you are effectively substituting a certain loser in another side suit for a probable/definite loser in the suit led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This is one way of conserving trumps or avoiding a trump promotion for defenders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Do not use this technique if you have no losers in the other side suit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38560" y="747000"/>
            <a:ext cx="8998560" cy="124092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Consider this hand in 4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after East opens a weak 2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,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On the lead 3</a:t>
            </a:r>
            <a:r>
              <a:rPr b="0" lang="en-GB" sz="1800" spc="-1" strike="noStrike" baseline="30000">
                <a:solidFill>
                  <a:srgbClr val="000000"/>
                </a:solidFill>
                <a:latin typeface="Arial"/>
                <a:ea typeface="Microsoft YaHei"/>
              </a:rPr>
              <a:t>rd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lead from E,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if you ruff low, you maybe over-ruffed and still have a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1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loser. So instead of ruffing dump the </a:t>
            </a:r>
            <a:r>
              <a:rPr b="1" lang="en-GB" sz="2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5 and the take the next 10 tricks. You know that E holds 6 cards in 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44" name="Picture 43" descr=""/>
          <p:cNvPicPr/>
          <p:nvPr/>
        </p:nvPicPr>
        <p:blipFill>
          <a:blip r:embed="rId1"/>
          <a:srcRect l="16649" t="12480" r="34333" b="20043"/>
          <a:stretch/>
        </p:blipFill>
        <p:spPr>
          <a:xfrm>
            <a:off x="3197880" y="2064960"/>
            <a:ext cx="3679920" cy="3268440"/>
          </a:xfrm>
          <a:prstGeom prst="rect">
            <a:avLst/>
          </a:prstGeom>
          <a:ln w="0">
            <a:noFill/>
          </a:ln>
        </p:spPr>
      </p:pic>
      <p:sp>
        <p:nvSpPr>
          <p:cNvPr id="45" name="CustomShape 2"/>
          <p:cNvSpPr/>
          <p:nvPr/>
        </p:nvSpPr>
        <p:spPr>
          <a:xfrm>
            <a:off x="504000" y="96480"/>
            <a:ext cx="9067320" cy="57348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Loser on Loser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68720" y="53280"/>
            <a:ext cx="9067320" cy="49176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Loser on Loser Play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47" name="Picture 46" descr=""/>
          <p:cNvPicPr/>
          <p:nvPr/>
        </p:nvPicPr>
        <p:blipFill>
          <a:blip r:embed="rId1"/>
          <a:stretch/>
        </p:blipFill>
        <p:spPr>
          <a:xfrm>
            <a:off x="2658240" y="647640"/>
            <a:ext cx="4252320" cy="3399480"/>
          </a:xfrm>
          <a:prstGeom prst="rect">
            <a:avLst/>
          </a:prstGeom>
          <a:ln w="0">
            <a:noFill/>
          </a:ln>
        </p:spPr>
      </p:pic>
      <p:sp>
        <p:nvSpPr>
          <p:cNvPr id="48" name="CustomShape 2"/>
          <p:cNvSpPr/>
          <p:nvPr/>
        </p:nvSpPr>
        <p:spPr>
          <a:xfrm>
            <a:off x="163800" y="4150080"/>
            <a:ext cx="9536040" cy="127044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The lead is </a:t>
            </a:r>
            <a:r>
              <a:rPr b="0" lang="en-GB" sz="14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K ,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which is overtaken by E and the suit returned. West then plays a 3</a:t>
            </a:r>
            <a:r>
              <a:rPr b="0" lang="en-GB" sz="1800" spc="-1" strike="noStrike" baseline="30000">
                <a:solidFill>
                  <a:srgbClr val="000000"/>
                </a:solidFill>
                <a:latin typeface="Arial"/>
                <a:ea typeface="Microsoft YaHei"/>
              </a:rPr>
              <a:t>rd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 baseline="14000000">
                <a:solidFill>
                  <a:srgbClr val="000000"/>
                </a:solidFill>
                <a:latin typeface="Arial"/>
                <a:ea typeface="Microsoft YaHei"/>
              </a:rPr>
              <a:t>rd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round.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E being very aware ruffs with 9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.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If you over-ruff you go down, losing to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J.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Instead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discard a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, win any return and draw trumps for the contract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6911280" y="881640"/>
            <a:ext cx="1796040" cy="49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Contract 4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720000" y="39240"/>
            <a:ext cx="9176760" cy="53964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Loser on Loser Play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51" name="Picture 50" descr=""/>
          <p:cNvPicPr/>
          <p:nvPr/>
        </p:nvPicPr>
        <p:blipFill>
          <a:blip r:embed="rId1"/>
          <a:srcRect l="7673" t="15152" r="3437" b="1038"/>
          <a:stretch/>
        </p:blipFill>
        <p:spPr>
          <a:xfrm>
            <a:off x="2773800" y="624960"/>
            <a:ext cx="3938760" cy="3108600"/>
          </a:xfrm>
          <a:prstGeom prst="rect">
            <a:avLst/>
          </a:prstGeom>
          <a:ln w="0">
            <a:noFill/>
          </a:ln>
        </p:spPr>
      </p:pic>
      <p:sp>
        <p:nvSpPr>
          <p:cNvPr id="52" name="CustomShape 2"/>
          <p:cNvSpPr/>
          <p:nvPr/>
        </p:nvSpPr>
        <p:spPr>
          <a:xfrm>
            <a:off x="901440" y="3757680"/>
            <a:ext cx="8276760" cy="158040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The contract is 4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after S opens a weak 2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.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West leads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A,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and then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switches to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en-GB" sz="2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10. Do not cover with the  </a:t>
            </a:r>
            <a:r>
              <a:rPr b="1" lang="en-GB" sz="2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J but win with the A. . Play  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4 to A and lead 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Q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and discard   </a:t>
            </a:r>
            <a:r>
              <a:rPr b="1" lang="en-GB" sz="22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4. Win any return, and play trumps to dummy and discard  losers  on the 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DejaVu Sans"/>
              </a:rPr>
              <a:t>J10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468720" y="0"/>
            <a:ext cx="9067320" cy="56304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Loser on Loser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54" name="Picture 53" descr=""/>
          <p:cNvPicPr/>
          <p:nvPr/>
        </p:nvPicPr>
        <p:blipFill>
          <a:blip r:embed="rId1"/>
          <a:srcRect l="5281" t="12189" r="16998" b="13120"/>
          <a:stretch/>
        </p:blipFill>
        <p:spPr>
          <a:xfrm>
            <a:off x="2675520" y="530280"/>
            <a:ext cx="4528080" cy="3335040"/>
          </a:xfrm>
          <a:prstGeom prst="rect">
            <a:avLst/>
          </a:prstGeom>
          <a:ln w="0">
            <a:noFill/>
          </a:ln>
        </p:spPr>
      </p:pic>
      <p:sp>
        <p:nvSpPr>
          <p:cNvPr id="55" name="CustomShape 2"/>
          <p:cNvSpPr/>
          <p:nvPr/>
        </p:nvSpPr>
        <p:spPr>
          <a:xfrm>
            <a:off x="594360" y="3866400"/>
            <a:ext cx="8816040" cy="138852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The contract is 4</a:t>
            </a: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despite the 4-3 fit, and W leads  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A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and continues them. On the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GB" sz="1800" spc="-1" strike="noStrike" baseline="30000">
                <a:solidFill>
                  <a:srgbClr val="000000"/>
                </a:solidFill>
                <a:latin typeface="Arial"/>
                <a:ea typeface="Microsoft YaHei"/>
              </a:rPr>
              <a:t>rd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if you ruff you are down. Instead discard a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1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.  Now declarer can safely draw trumps, and the long 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will remove the other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1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loser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366840" y="29160"/>
            <a:ext cx="9067320" cy="57060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Loser on Loser Play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57" name="Picture 56" descr=""/>
          <p:cNvPicPr/>
          <p:nvPr/>
        </p:nvPicPr>
        <p:blipFill>
          <a:blip r:embed="rId1"/>
          <a:stretch/>
        </p:blipFill>
        <p:spPr>
          <a:xfrm>
            <a:off x="2322000" y="695160"/>
            <a:ext cx="4495680" cy="3331080"/>
          </a:xfrm>
          <a:prstGeom prst="rect">
            <a:avLst/>
          </a:prstGeom>
          <a:ln w="0">
            <a:noFill/>
          </a:ln>
        </p:spPr>
      </p:pic>
      <p:sp>
        <p:nvSpPr>
          <p:cNvPr id="58" name="CustomShape 2"/>
          <p:cNvSpPr/>
          <p:nvPr/>
        </p:nvSpPr>
        <p:spPr>
          <a:xfrm>
            <a:off x="271800" y="4026960"/>
            <a:ext cx="9536040" cy="1360800"/>
          </a:xfrm>
          <a:prstGeom prst="rect">
            <a:avLst/>
          </a:prstGeom>
          <a:solidFill>
            <a:srgbClr val="ffd8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The  </a:t>
            </a: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Q is led and you are tempted to ruff in dummy. If you do so you go down. Instead discard 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3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and let the defence have the A. Win any return, draw trumps and on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K discard  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6.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You now lose a</a:t>
            </a:r>
            <a:r>
              <a:rPr b="1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but made 11 tricks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9" name="CustomShape 3"/>
          <p:cNvSpPr/>
          <p:nvPr/>
        </p:nvSpPr>
        <p:spPr>
          <a:xfrm>
            <a:off x="7380000" y="1620000"/>
            <a:ext cx="2158200" cy="77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The contract is 5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DejaVu Sans"/>
              </a:rPr>
              <a:t> by South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548640" y="25920"/>
            <a:ext cx="8817480" cy="45684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Loser on Loser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61" name="Picture 61" descr=""/>
          <p:cNvPicPr/>
          <p:nvPr/>
        </p:nvPicPr>
        <p:blipFill>
          <a:blip r:embed="rId1"/>
          <a:stretch/>
        </p:blipFill>
        <p:spPr>
          <a:xfrm>
            <a:off x="2471040" y="483480"/>
            <a:ext cx="4668120" cy="3008160"/>
          </a:xfrm>
          <a:prstGeom prst="rect">
            <a:avLst/>
          </a:prstGeom>
          <a:ln w="0">
            <a:noFill/>
          </a:ln>
        </p:spPr>
      </p:pic>
      <p:sp>
        <p:nvSpPr>
          <p:cNvPr id="62" name="CustomShape 2"/>
          <p:cNvSpPr/>
          <p:nvPr/>
        </p:nvSpPr>
        <p:spPr>
          <a:xfrm>
            <a:off x="486360" y="3408840"/>
            <a:ext cx="8637480" cy="2151360"/>
          </a:xfrm>
          <a:prstGeom prst="rect">
            <a:avLst/>
          </a:prstGeom>
          <a:solidFill>
            <a:srgbClr val="ffd8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Contract 4</a:t>
            </a: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by N. The lead is </a:t>
            </a:r>
            <a:r>
              <a:rPr b="1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A, K, followed by a 3</a:t>
            </a:r>
            <a:r>
              <a:rPr b="0" lang="en-GB" sz="1800" spc="-1" strike="noStrike" baseline="14000000">
                <a:solidFill>
                  <a:srgbClr val="000000"/>
                </a:solidFill>
                <a:latin typeface="Arial"/>
                <a:ea typeface="Microsoft YaHei"/>
              </a:rPr>
              <a:t>rd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1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. Ruffing is fatal as W can overruff and play a 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. Instead discard the 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2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and let W ruff. Win the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return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with</a:t>
            </a:r>
            <a:r>
              <a:rPr b="1" lang="en-GB" sz="24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5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A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, and now ruff a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in dummy. Lead 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A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and discard a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and lead 3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rounds of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(from the J). finessing the </a:t>
            </a: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Q. Now lead  </a:t>
            </a:r>
            <a:r>
              <a:rPr b="1" lang="en-GB" sz="2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Q, and ruff out 2 losing 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dummy. When it was played , no loser on loser play so went 2 down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Application>LibreOffice/7.0.4.2$Windows_X86_64 LibreOffice_project/dcf040e67528d9187c66b2379df5ea4407429775</Application>
  <AppVersion>15.0000</AppVersion>
  <Words>595</Words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2021-04-04T13:20:14Z</dcterms:created>
  <dc:creator>Eddie Cirket</dc:creator>
  <dc:description/>
  <dc:language>en-GB</dc:language>
  <cp:lastModifiedBy/>
  <dcterms:modified xsi:type="dcterms:W3CDTF">2021-04-12T11:40:18Z</dcterms:modified>
  <cp:revision>23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Custom</vt:lpwstr>
  </property>
  <property fmtid="{D5CDD505-2E9C-101B-9397-08002B2CF9AE}" pid="3" name="Slides">
    <vt:i4>8</vt:i4>
  </property>
</Properties>
</file>